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C94E30-D946-42F2-B65B-98355E4C9665}" v="24" dt="2023-03-29T13:33:13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博之 吉岡" userId="2562a9251df3b547" providerId="LiveId" clId="{57C94E30-D946-42F2-B65B-98355E4C9665}"/>
    <pc:docChg chg="undo custSel addSld modSld">
      <pc:chgData name="博之 吉岡" userId="2562a9251df3b547" providerId="LiveId" clId="{57C94E30-D946-42F2-B65B-98355E4C9665}" dt="2023-03-29T14:15:55.439" v="890" actId="1076"/>
      <pc:docMkLst>
        <pc:docMk/>
      </pc:docMkLst>
      <pc:sldChg chg="addSp delSp modSp mod">
        <pc:chgData name="博之 吉岡" userId="2562a9251df3b547" providerId="LiveId" clId="{57C94E30-D946-42F2-B65B-98355E4C9665}" dt="2023-03-29T13:39:13.707" v="860" actId="1076"/>
        <pc:sldMkLst>
          <pc:docMk/>
          <pc:sldMk cId="2465273222" sldId="256"/>
        </pc:sldMkLst>
        <pc:spChg chg="add del">
          <ac:chgData name="博之 吉岡" userId="2562a9251df3b547" providerId="LiveId" clId="{57C94E30-D946-42F2-B65B-98355E4C9665}" dt="2023-03-29T10:29:29.463" v="53" actId="26606"/>
          <ac:spMkLst>
            <pc:docMk/>
            <pc:sldMk cId="2465273222" sldId="256"/>
            <ac:spMk id="26" creationId="{EA518CE4-E4D4-4D8A-980F-6D692AC96949}"/>
          </ac:spMkLst>
        </pc:spChg>
        <pc:spChg chg="add del">
          <ac:chgData name="博之 吉岡" userId="2562a9251df3b547" providerId="LiveId" clId="{57C94E30-D946-42F2-B65B-98355E4C9665}" dt="2023-03-29T10:29:29.463" v="53" actId="26606"/>
          <ac:spMkLst>
            <pc:docMk/>
            <pc:sldMk cId="2465273222" sldId="256"/>
            <ac:spMk id="28" creationId="{F82BF3E2-EB0E-40D6-8835-2367A5316CA4}"/>
          </ac:spMkLst>
        </pc:spChg>
        <pc:spChg chg="add del">
          <ac:chgData name="博之 吉岡" userId="2562a9251df3b547" providerId="LiveId" clId="{57C94E30-D946-42F2-B65B-98355E4C9665}" dt="2023-03-29T10:29:29.463" v="53" actId="26606"/>
          <ac:spMkLst>
            <pc:docMk/>
            <pc:sldMk cId="2465273222" sldId="256"/>
            <ac:spMk id="30" creationId="{481E86DD-89E6-42B2-8675-84B7C56BFF7D}"/>
          </ac:spMkLst>
        </pc:spChg>
        <pc:spChg chg="add del">
          <ac:chgData name="博之 吉岡" userId="2562a9251df3b547" providerId="LiveId" clId="{57C94E30-D946-42F2-B65B-98355E4C9665}" dt="2023-03-29T10:29:31.247" v="55" actId="26606"/>
          <ac:spMkLst>
            <pc:docMk/>
            <pc:sldMk cId="2465273222" sldId="256"/>
            <ac:spMk id="33" creationId="{4676BFEE-E63A-42A3-87D5-FD65694B70BA}"/>
          </ac:spMkLst>
        </pc:spChg>
        <pc:spChg chg="add del">
          <ac:chgData name="博之 吉岡" userId="2562a9251df3b547" providerId="LiveId" clId="{57C94E30-D946-42F2-B65B-98355E4C9665}" dt="2023-03-29T10:34:23.969" v="78" actId="26606"/>
          <ac:spMkLst>
            <pc:docMk/>
            <pc:sldMk cId="2465273222" sldId="256"/>
            <ac:spMk id="35" creationId="{4CD203B6-9D34-4C55-9CF4-916D7971400E}"/>
          </ac:spMkLst>
        </pc:spChg>
        <pc:spChg chg="del">
          <ac:chgData name="博之 吉岡" userId="2562a9251df3b547" providerId="LiveId" clId="{57C94E30-D946-42F2-B65B-98355E4C9665}" dt="2023-03-29T10:19:56.982" v="15" actId="26606"/>
          <ac:spMkLst>
            <pc:docMk/>
            <pc:sldMk cId="2465273222" sldId="256"/>
            <ac:spMk id="36" creationId="{4CD203B6-9D34-4C55-9CF4-916D7971400E}"/>
          </ac:spMkLst>
        </pc:spChg>
        <pc:spChg chg="mod">
          <ac:chgData name="博之 吉岡" userId="2562a9251df3b547" providerId="LiveId" clId="{57C94E30-D946-42F2-B65B-98355E4C9665}" dt="2023-03-29T10:20:24.204" v="16"/>
          <ac:spMkLst>
            <pc:docMk/>
            <pc:sldMk cId="2465273222" sldId="256"/>
            <ac:spMk id="47" creationId="{1105EFD9-390B-1C29-EEE0-C125D5C9D131}"/>
          </ac:spMkLst>
        </pc:spChg>
        <pc:spChg chg="mod">
          <ac:chgData name="博之 吉岡" userId="2562a9251df3b547" providerId="LiveId" clId="{57C94E30-D946-42F2-B65B-98355E4C9665}" dt="2023-03-29T10:20:24.204" v="16"/>
          <ac:spMkLst>
            <pc:docMk/>
            <pc:sldMk cId="2465273222" sldId="256"/>
            <ac:spMk id="49" creationId="{46EE8941-48F5-F1A1-BD6C-160E39767FBD}"/>
          </ac:spMkLst>
        </pc:spChg>
        <pc:spChg chg="add del mod">
          <ac:chgData name="博之 吉岡" userId="2562a9251df3b547" providerId="LiveId" clId="{57C94E30-D946-42F2-B65B-98355E4C9665}" dt="2023-03-29T10:22:36.693" v="27"/>
          <ac:spMkLst>
            <pc:docMk/>
            <pc:sldMk cId="2465273222" sldId="256"/>
            <ac:spMk id="65" creationId="{2E788126-45A2-AB54-9639-68E257B6009D}"/>
          </ac:spMkLst>
        </pc:spChg>
        <pc:spChg chg="mod">
          <ac:chgData name="博之 吉岡" userId="2562a9251df3b547" providerId="LiveId" clId="{57C94E30-D946-42F2-B65B-98355E4C9665}" dt="2023-03-29T10:23:23.435" v="32"/>
          <ac:spMkLst>
            <pc:docMk/>
            <pc:sldMk cId="2465273222" sldId="256"/>
            <ac:spMk id="67" creationId="{FD0799E2-51C3-EA7B-E8E7-0ED8C412A6A2}"/>
          </ac:spMkLst>
        </pc:spChg>
        <pc:spChg chg="mod">
          <ac:chgData name="博之 吉岡" userId="2562a9251df3b547" providerId="LiveId" clId="{57C94E30-D946-42F2-B65B-98355E4C9665}" dt="2023-03-29T10:23:23.435" v="32"/>
          <ac:spMkLst>
            <pc:docMk/>
            <pc:sldMk cId="2465273222" sldId="256"/>
            <ac:spMk id="68" creationId="{0595052A-5D78-98CE-B24C-FA665C365180}"/>
          </ac:spMkLst>
        </pc:spChg>
        <pc:spChg chg="mod">
          <ac:chgData name="博之 吉岡" userId="2562a9251df3b547" providerId="LiveId" clId="{57C94E30-D946-42F2-B65B-98355E4C9665}" dt="2023-03-29T10:23:23.435" v="32"/>
          <ac:spMkLst>
            <pc:docMk/>
            <pc:sldMk cId="2465273222" sldId="256"/>
            <ac:spMk id="69" creationId="{361EDA4B-3797-9C41-B4E0-A2A62036EA4D}"/>
          </ac:spMkLst>
        </pc:spChg>
        <pc:grpChg chg="add del mod">
          <ac:chgData name="博之 吉岡" userId="2562a9251df3b547" providerId="LiveId" clId="{57C94E30-D946-42F2-B65B-98355E4C9665}" dt="2023-03-29T10:20:33.372" v="17"/>
          <ac:grpSpMkLst>
            <pc:docMk/>
            <pc:sldMk cId="2465273222" sldId="256"/>
            <ac:grpSpMk id="32" creationId="{4C0D7960-2EEB-1F5A-A2C0-DCAE9B08F6DE}"/>
          </ac:grpSpMkLst>
        </pc:grpChg>
        <pc:grpChg chg="add del mod">
          <ac:chgData name="博之 吉岡" userId="2562a9251df3b547" providerId="LiveId" clId="{57C94E30-D946-42F2-B65B-98355E4C9665}" dt="2023-03-29T10:24:04.027" v="39"/>
          <ac:grpSpMkLst>
            <pc:docMk/>
            <pc:sldMk cId="2465273222" sldId="256"/>
            <ac:grpSpMk id="66" creationId="{98E8ADF0-6F31-4055-E2C5-C761A51B55AE}"/>
          </ac:grpSpMkLst>
        </pc:grpChg>
        <pc:picChg chg="del mod ord">
          <ac:chgData name="博之 吉岡" userId="2562a9251df3b547" providerId="LiveId" clId="{57C94E30-D946-42F2-B65B-98355E4C9665}" dt="2023-03-29T10:49:19.876" v="212" actId="21"/>
          <ac:picMkLst>
            <pc:docMk/>
            <pc:sldMk cId="2465273222" sldId="256"/>
            <ac:picMk id="9" creationId="{DA1EC454-2872-22C3-5AEA-4BDAC017595F}"/>
          </ac:picMkLst>
        </pc:picChg>
        <pc:picChg chg="mod ord">
          <ac:chgData name="博之 吉岡" userId="2562a9251df3b547" providerId="LiveId" clId="{57C94E30-D946-42F2-B65B-98355E4C9665}" dt="2023-03-29T13:37:35.382" v="851" actId="1076"/>
          <ac:picMkLst>
            <pc:docMk/>
            <pc:sldMk cId="2465273222" sldId="256"/>
            <ac:picMk id="11" creationId="{BF15DCB3-C852-F689-9943-614E977EE4C9}"/>
          </ac:picMkLst>
        </pc:picChg>
        <pc:picChg chg="mod ord">
          <ac:chgData name="博之 吉岡" userId="2562a9251df3b547" providerId="LiveId" clId="{57C94E30-D946-42F2-B65B-98355E4C9665}" dt="2023-03-29T13:38:57.496" v="857" actId="1076"/>
          <ac:picMkLst>
            <pc:docMk/>
            <pc:sldMk cId="2465273222" sldId="256"/>
            <ac:picMk id="17" creationId="{64713E91-7CC5-2D40-7513-9FB5DC3B2438}"/>
          </ac:picMkLst>
        </pc:picChg>
        <pc:picChg chg="del mod ord">
          <ac:chgData name="博之 吉岡" userId="2562a9251df3b547" providerId="LiveId" clId="{57C94E30-D946-42F2-B65B-98355E4C9665}" dt="2023-03-29T13:14:56.048" v="576" actId="21"/>
          <ac:picMkLst>
            <pc:docMk/>
            <pc:sldMk cId="2465273222" sldId="256"/>
            <ac:picMk id="19" creationId="{1438EF8D-2582-D055-BC47-56E7F1948D2B}"/>
          </ac:picMkLst>
        </pc:picChg>
        <pc:picChg chg="del mod ord">
          <ac:chgData name="博之 吉岡" userId="2562a9251df3b547" providerId="LiveId" clId="{57C94E30-D946-42F2-B65B-98355E4C9665}" dt="2023-03-29T13:12:05.469" v="558" actId="21"/>
          <ac:picMkLst>
            <pc:docMk/>
            <pc:sldMk cId="2465273222" sldId="256"/>
            <ac:picMk id="21" creationId="{FEA2062A-71BA-9E1A-4C3D-02E0AEF4EE42}"/>
          </ac:picMkLst>
        </pc:picChg>
        <pc:picChg chg="add del">
          <ac:chgData name="博之 吉岡" userId="2562a9251df3b547" providerId="LiveId" clId="{57C94E30-D946-42F2-B65B-98355E4C9665}" dt="2023-03-29T10:18:45.406" v="11" actId="478"/>
          <ac:picMkLst>
            <pc:docMk/>
            <pc:sldMk cId="2465273222" sldId="256"/>
            <ac:picMk id="27" creationId="{909EA89B-4C2C-B323-268F-F50F4FD9D115}"/>
          </ac:picMkLst>
        </pc:picChg>
        <pc:picChg chg="mod">
          <ac:chgData name="博之 吉岡" userId="2562a9251df3b547" providerId="LiveId" clId="{57C94E30-D946-42F2-B65B-98355E4C9665}" dt="2023-03-29T10:20:24.204" v="16"/>
          <ac:picMkLst>
            <pc:docMk/>
            <pc:sldMk cId="2465273222" sldId="256"/>
            <ac:picMk id="62" creationId="{7BC8266C-C012-834B-9F2A-C419067167F8}"/>
          </ac:picMkLst>
        </pc:picChg>
        <pc:picChg chg="mod">
          <ac:chgData name="博之 吉岡" userId="2562a9251df3b547" providerId="LiveId" clId="{57C94E30-D946-42F2-B65B-98355E4C9665}" dt="2023-03-29T10:23:23.435" v="32"/>
          <ac:picMkLst>
            <pc:docMk/>
            <pc:sldMk cId="2465273222" sldId="256"/>
            <ac:picMk id="81" creationId="{A79C2E87-6939-222D-B732-F539F26A9E2B}"/>
          </ac:picMkLst>
        </pc:picChg>
        <pc:picChg chg="add del mod">
          <ac:chgData name="博之 吉岡" userId="2562a9251df3b547" providerId="LiveId" clId="{57C94E30-D946-42F2-B65B-98355E4C9665}" dt="2023-03-29T10:28:21.091" v="44" actId="478"/>
          <ac:picMkLst>
            <pc:docMk/>
            <pc:sldMk cId="2465273222" sldId="256"/>
            <ac:picMk id="85" creationId="{D26B8785-8E83-D28E-56BE-84E9E7D2B948}"/>
          </ac:picMkLst>
        </pc:picChg>
        <pc:picChg chg="add del mod">
          <ac:chgData name="博之 吉岡" userId="2562a9251df3b547" providerId="LiveId" clId="{57C94E30-D946-42F2-B65B-98355E4C9665}" dt="2023-03-29T10:29:10.562" v="51" actId="478"/>
          <ac:picMkLst>
            <pc:docMk/>
            <pc:sldMk cId="2465273222" sldId="256"/>
            <ac:picMk id="87" creationId="{87DE7851-DB79-121F-F763-48449D7FDA9F}"/>
          </ac:picMkLst>
        </pc:picChg>
        <pc:picChg chg="add del mod ord">
          <ac:chgData name="博之 吉岡" userId="2562a9251df3b547" providerId="LiveId" clId="{57C94E30-D946-42F2-B65B-98355E4C9665}" dt="2023-03-29T13:33:16.516" v="826" actId="478"/>
          <ac:picMkLst>
            <pc:docMk/>
            <pc:sldMk cId="2465273222" sldId="256"/>
            <ac:picMk id="89" creationId="{533957F1-D73E-FC5F-7091-5A56067D9A65}"/>
          </ac:picMkLst>
        </pc:picChg>
        <pc:picChg chg="add mod ord">
          <ac:chgData name="博之 吉岡" userId="2562a9251df3b547" providerId="LiveId" clId="{57C94E30-D946-42F2-B65B-98355E4C9665}" dt="2023-03-29T13:13:09.335" v="569" actId="1076"/>
          <ac:picMkLst>
            <pc:docMk/>
            <pc:sldMk cId="2465273222" sldId="256"/>
            <ac:picMk id="91" creationId="{0831EF6E-C922-211C-E62D-0E703868DE9A}"/>
          </ac:picMkLst>
        </pc:picChg>
        <pc:picChg chg="add mod">
          <ac:chgData name="博之 吉岡" userId="2562a9251df3b547" providerId="LiveId" clId="{57C94E30-D946-42F2-B65B-98355E4C9665}" dt="2023-03-29T13:17:24.636" v="763" actId="1076"/>
          <ac:picMkLst>
            <pc:docMk/>
            <pc:sldMk cId="2465273222" sldId="256"/>
            <ac:picMk id="93" creationId="{F6BBE03C-C97F-55A9-279C-C0591343FC65}"/>
          </ac:picMkLst>
        </pc:picChg>
        <pc:picChg chg="add mod">
          <ac:chgData name="博之 吉岡" userId="2562a9251df3b547" providerId="LiveId" clId="{57C94E30-D946-42F2-B65B-98355E4C9665}" dt="2023-03-29T13:39:13.707" v="860" actId="1076"/>
          <ac:picMkLst>
            <pc:docMk/>
            <pc:sldMk cId="2465273222" sldId="256"/>
            <ac:picMk id="94" creationId="{0C8EB2F6-BC4E-E12E-95AA-A3B3F6126687}"/>
          </ac:picMkLst>
        </pc:picChg>
        <pc:cxnChg chg="mod">
          <ac:chgData name="博之 吉岡" userId="2562a9251df3b547" providerId="LiveId" clId="{57C94E30-D946-42F2-B65B-98355E4C9665}" dt="2023-03-29T10:20:24.204" v="16"/>
          <ac:cxnSpMkLst>
            <pc:docMk/>
            <pc:sldMk cId="2465273222" sldId="256"/>
            <ac:cxnSpMk id="51" creationId="{79B74540-7E3F-AAE4-3F5D-8262998F1DF9}"/>
          </ac:cxnSpMkLst>
        </pc:cxnChg>
        <pc:cxnChg chg="mod">
          <ac:chgData name="博之 吉岡" userId="2562a9251df3b547" providerId="LiveId" clId="{57C94E30-D946-42F2-B65B-98355E4C9665}" dt="2023-03-29T10:20:24.204" v="16"/>
          <ac:cxnSpMkLst>
            <pc:docMk/>
            <pc:sldMk cId="2465273222" sldId="256"/>
            <ac:cxnSpMk id="52" creationId="{D888135B-467F-77D3-412A-CDC846571FE2}"/>
          </ac:cxnSpMkLst>
        </pc:cxnChg>
        <pc:cxnChg chg="mod">
          <ac:chgData name="博之 吉岡" userId="2562a9251df3b547" providerId="LiveId" clId="{57C94E30-D946-42F2-B65B-98355E4C9665}" dt="2023-03-29T10:20:24.204" v="16"/>
          <ac:cxnSpMkLst>
            <pc:docMk/>
            <pc:sldMk cId="2465273222" sldId="256"/>
            <ac:cxnSpMk id="53" creationId="{5B17F2E8-32AB-BC26-BF93-9A7DE1EFC06B}"/>
          </ac:cxnSpMkLst>
        </pc:cxnChg>
        <pc:cxnChg chg="mod">
          <ac:chgData name="博之 吉岡" userId="2562a9251df3b547" providerId="LiveId" clId="{57C94E30-D946-42F2-B65B-98355E4C9665}" dt="2023-03-29T10:20:24.204" v="16"/>
          <ac:cxnSpMkLst>
            <pc:docMk/>
            <pc:sldMk cId="2465273222" sldId="256"/>
            <ac:cxnSpMk id="54" creationId="{EA6935C5-7890-1161-0DFA-44E1A6572B77}"/>
          </ac:cxnSpMkLst>
        </pc:cxnChg>
        <pc:cxnChg chg="mod">
          <ac:chgData name="博之 吉岡" userId="2562a9251df3b547" providerId="LiveId" clId="{57C94E30-D946-42F2-B65B-98355E4C9665}" dt="2023-03-29T10:20:24.204" v="16"/>
          <ac:cxnSpMkLst>
            <pc:docMk/>
            <pc:sldMk cId="2465273222" sldId="256"/>
            <ac:cxnSpMk id="55" creationId="{094304C6-44D9-0917-66AD-3B36C57D277F}"/>
          </ac:cxnSpMkLst>
        </pc:cxnChg>
        <pc:cxnChg chg="mod">
          <ac:chgData name="博之 吉岡" userId="2562a9251df3b547" providerId="LiveId" clId="{57C94E30-D946-42F2-B65B-98355E4C9665}" dt="2023-03-29T10:20:24.204" v="16"/>
          <ac:cxnSpMkLst>
            <pc:docMk/>
            <pc:sldMk cId="2465273222" sldId="256"/>
            <ac:cxnSpMk id="56" creationId="{3BD9BEAF-C9DC-A7D9-9F23-39374F6AF010}"/>
          </ac:cxnSpMkLst>
        </pc:cxnChg>
        <pc:cxnChg chg="mod">
          <ac:chgData name="博之 吉岡" userId="2562a9251df3b547" providerId="LiveId" clId="{57C94E30-D946-42F2-B65B-98355E4C9665}" dt="2023-03-29T10:20:24.204" v="16"/>
          <ac:cxnSpMkLst>
            <pc:docMk/>
            <pc:sldMk cId="2465273222" sldId="256"/>
            <ac:cxnSpMk id="57" creationId="{239C4F97-3567-C09E-E244-92F780F19B42}"/>
          </ac:cxnSpMkLst>
        </pc:cxnChg>
        <pc:cxnChg chg="mod">
          <ac:chgData name="博之 吉岡" userId="2562a9251df3b547" providerId="LiveId" clId="{57C94E30-D946-42F2-B65B-98355E4C9665}" dt="2023-03-29T10:20:24.204" v="16"/>
          <ac:cxnSpMkLst>
            <pc:docMk/>
            <pc:sldMk cId="2465273222" sldId="256"/>
            <ac:cxnSpMk id="58" creationId="{6D1AF08F-A839-B850-D4E1-4AA71560A03F}"/>
          </ac:cxnSpMkLst>
        </pc:cxnChg>
        <pc:cxnChg chg="mod">
          <ac:chgData name="博之 吉岡" userId="2562a9251df3b547" providerId="LiveId" clId="{57C94E30-D946-42F2-B65B-98355E4C9665}" dt="2023-03-29T10:20:24.204" v="16"/>
          <ac:cxnSpMkLst>
            <pc:docMk/>
            <pc:sldMk cId="2465273222" sldId="256"/>
            <ac:cxnSpMk id="59" creationId="{D5B926C6-4BBF-5CE2-7211-37AC8F7A444E}"/>
          </ac:cxnSpMkLst>
        </pc:cxnChg>
        <pc:cxnChg chg="mod">
          <ac:chgData name="博之 吉岡" userId="2562a9251df3b547" providerId="LiveId" clId="{57C94E30-D946-42F2-B65B-98355E4C9665}" dt="2023-03-29T10:20:24.204" v="16"/>
          <ac:cxnSpMkLst>
            <pc:docMk/>
            <pc:sldMk cId="2465273222" sldId="256"/>
            <ac:cxnSpMk id="60" creationId="{795EE24A-F67B-A1EE-8D75-34F99BDBEA14}"/>
          </ac:cxnSpMkLst>
        </pc:cxnChg>
        <pc:cxnChg chg="mod">
          <ac:chgData name="博之 吉岡" userId="2562a9251df3b547" providerId="LiveId" clId="{57C94E30-D946-42F2-B65B-98355E4C9665}" dt="2023-03-29T10:20:24.204" v="16"/>
          <ac:cxnSpMkLst>
            <pc:docMk/>
            <pc:sldMk cId="2465273222" sldId="256"/>
            <ac:cxnSpMk id="61" creationId="{5B196E04-8D13-5E99-0FA0-8A25E523C91F}"/>
          </ac:cxnSpMkLst>
        </pc:cxnChg>
        <pc:cxnChg chg="mod">
          <ac:chgData name="博之 吉岡" userId="2562a9251df3b547" providerId="LiveId" clId="{57C94E30-D946-42F2-B65B-98355E4C9665}" dt="2023-03-29T10:20:24.204" v="16"/>
          <ac:cxnSpMkLst>
            <pc:docMk/>
            <pc:sldMk cId="2465273222" sldId="256"/>
            <ac:cxnSpMk id="63" creationId="{A59F7958-3C9D-8903-F180-9CD66D22EE06}"/>
          </ac:cxnSpMkLst>
        </pc:cxnChg>
        <pc:cxnChg chg="mod">
          <ac:chgData name="博之 吉岡" userId="2562a9251df3b547" providerId="LiveId" clId="{57C94E30-D946-42F2-B65B-98355E4C9665}" dt="2023-03-29T10:20:24.204" v="16"/>
          <ac:cxnSpMkLst>
            <pc:docMk/>
            <pc:sldMk cId="2465273222" sldId="256"/>
            <ac:cxnSpMk id="64" creationId="{85BA5932-5142-9BC6-699C-A6F802EE8F33}"/>
          </ac:cxnSpMkLst>
        </pc:cxnChg>
        <pc:cxnChg chg="mod">
          <ac:chgData name="博之 吉岡" userId="2562a9251df3b547" providerId="LiveId" clId="{57C94E30-D946-42F2-B65B-98355E4C9665}" dt="2023-03-29T10:23:23.435" v="32"/>
          <ac:cxnSpMkLst>
            <pc:docMk/>
            <pc:sldMk cId="2465273222" sldId="256"/>
            <ac:cxnSpMk id="70" creationId="{C44142D4-385C-7E80-89C5-39F1FEFC46AD}"/>
          </ac:cxnSpMkLst>
        </pc:cxnChg>
        <pc:cxnChg chg="mod">
          <ac:chgData name="博之 吉岡" userId="2562a9251df3b547" providerId="LiveId" clId="{57C94E30-D946-42F2-B65B-98355E4C9665}" dt="2023-03-29T10:23:23.435" v="32"/>
          <ac:cxnSpMkLst>
            <pc:docMk/>
            <pc:sldMk cId="2465273222" sldId="256"/>
            <ac:cxnSpMk id="71" creationId="{F8850F4A-FA3F-629D-C8E7-F1AB0CA3B674}"/>
          </ac:cxnSpMkLst>
        </pc:cxnChg>
        <pc:cxnChg chg="mod">
          <ac:chgData name="博之 吉岡" userId="2562a9251df3b547" providerId="LiveId" clId="{57C94E30-D946-42F2-B65B-98355E4C9665}" dt="2023-03-29T10:23:23.435" v="32"/>
          <ac:cxnSpMkLst>
            <pc:docMk/>
            <pc:sldMk cId="2465273222" sldId="256"/>
            <ac:cxnSpMk id="72" creationId="{81F060B1-6777-6CA4-0605-F6C120D91464}"/>
          </ac:cxnSpMkLst>
        </pc:cxnChg>
        <pc:cxnChg chg="mod">
          <ac:chgData name="博之 吉岡" userId="2562a9251df3b547" providerId="LiveId" clId="{57C94E30-D946-42F2-B65B-98355E4C9665}" dt="2023-03-29T10:23:23.435" v="32"/>
          <ac:cxnSpMkLst>
            <pc:docMk/>
            <pc:sldMk cId="2465273222" sldId="256"/>
            <ac:cxnSpMk id="73" creationId="{D3AA22BA-36E0-4371-7BD4-9790D4BFAACF}"/>
          </ac:cxnSpMkLst>
        </pc:cxnChg>
        <pc:cxnChg chg="mod">
          <ac:chgData name="博之 吉岡" userId="2562a9251df3b547" providerId="LiveId" clId="{57C94E30-D946-42F2-B65B-98355E4C9665}" dt="2023-03-29T10:23:23.435" v="32"/>
          <ac:cxnSpMkLst>
            <pc:docMk/>
            <pc:sldMk cId="2465273222" sldId="256"/>
            <ac:cxnSpMk id="74" creationId="{DE73A109-E6CA-F3C6-56AC-EDE09530978F}"/>
          </ac:cxnSpMkLst>
        </pc:cxnChg>
        <pc:cxnChg chg="mod">
          <ac:chgData name="博之 吉岡" userId="2562a9251df3b547" providerId="LiveId" clId="{57C94E30-D946-42F2-B65B-98355E4C9665}" dt="2023-03-29T10:23:23.435" v="32"/>
          <ac:cxnSpMkLst>
            <pc:docMk/>
            <pc:sldMk cId="2465273222" sldId="256"/>
            <ac:cxnSpMk id="75" creationId="{489262D3-FEE3-15A3-7872-5FA11858CFE3}"/>
          </ac:cxnSpMkLst>
        </pc:cxnChg>
        <pc:cxnChg chg="mod">
          <ac:chgData name="博之 吉岡" userId="2562a9251df3b547" providerId="LiveId" clId="{57C94E30-D946-42F2-B65B-98355E4C9665}" dt="2023-03-29T10:23:23.435" v="32"/>
          <ac:cxnSpMkLst>
            <pc:docMk/>
            <pc:sldMk cId="2465273222" sldId="256"/>
            <ac:cxnSpMk id="76" creationId="{9AA57654-9E70-D68B-7562-0FED5FEC47FF}"/>
          </ac:cxnSpMkLst>
        </pc:cxnChg>
        <pc:cxnChg chg="mod">
          <ac:chgData name="博之 吉岡" userId="2562a9251df3b547" providerId="LiveId" clId="{57C94E30-D946-42F2-B65B-98355E4C9665}" dt="2023-03-29T10:23:23.435" v="32"/>
          <ac:cxnSpMkLst>
            <pc:docMk/>
            <pc:sldMk cId="2465273222" sldId="256"/>
            <ac:cxnSpMk id="77" creationId="{283E9220-1885-68E7-FDC9-EDB1332DB6D1}"/>
          </ac:cxnSpMkLst>
        </pc:cxnChg>
        <pc:cxnChg chg="mod">
          <ac:chgData name="博之 吉岡" userId="2562a9251df3b547" providerId="LiveId" clId="{57C94E30-D946-42F2-B65B-98355E4C9665}" dt="2023-03-29T10:23:23.435" v="32"/>
          <ac:cxnSpMkLst>
            <pc:docMk/>
            <pc:sldMk cId="2465273222" sldId="256"/>
            <ac:cxnSpMk id="78" creationId="{FF095AF7-EC5F-6816-E99C-1104C7899F92}"/>
          </ac:cxnSpMkLst>
        </pc:cxnChg>
        <pc:cxnChg chg="mod">
          <ac:chgData name="博之 吉岡" userId="2562a9251df3b547" providerId="LiveId" clId="{57C94E30-D946-42F2-B65B-98355E4C9665}" dt="2023-03-29T10:23:23.435" v="32"/>
          <ac:cxnSpMkLst>
            <pc:docMk/>
            <pc:sldMk cId="2465273222" sldId="256"/>
            <ac:cxnSpMk id="79" creationId="{85EBD8CA-4AA7-DFE5-ABD1-37EE4DDDEA87}"/>
          </ac:cxnSpMkLst>
        </pc:cxnChg>
        <pc:cxnChg chg="mod">
          <ac:chgData name="博之 吉岡" userId="2562a9251df3b547" providerId="LiveId" clId="{57C94E30-D946-42F2-B65B-98355E4C9665}" dt="2023-03-29T10:23:23.435" v="32"/>
          <ac:cxnSpMkLst>
            <pc:docMk/>
            <pc:sldMk cId="2465273222" sldId="256"/>
            <ac:cxnSpMk id="80" creationId="{614E4E16-554F-9D5A-A414-8C79E49CFABD}"/>
          </ac:cxnSpMkLst>
        </pc:cxnChg>
        <pc:cxnChg chg="mod">
          <ac:chgData name="博之 吉岡" userId="2562a9251df3b547" providerId="LiveId" clId="{57C94E30-D946-42F2-B65B-98355E4C9665}" dt="2023-03-29T10:23:23.435" v="32"/>
          <ac:cxnSpMkLst>
            <pc:docMk/>
            <pc:sldMk cId="2465273222" sldId="256"/>
            <ac:cxnSpMk id="82" creationId="{B658D86D-F6BB-2F8E-2630-1C40CF88BF07}"/>
          </ac:cxnSpMkLst>
        </pc:cxnChg>
        <pc:cxnChg chg="mod">
          <ac:chgData name="博之 吉岡" userId="2562a9251df3b547" providerId="LiveId" clId="{57C94E30-D946-42F2-B65B-98355E4C9665}" dt="2023-03-29T10:23:23.435" v="32"/>
          <ac:cxnSpMkLst>
            <pc:docMk/>
            <pc:sldMk cId="2465273222" sldId="256"/>
            <ac:cxnSpMk id="83" creationId="{64303E2E-80B8-E0BB-4266-61659429E0B1}"/>
          </ac:cxnSpMkLst>
        </pc:cxnChg>
      </pc:sldChg>
      <pc:sldChg chg="addSp delSp modSp mod">
        <pc:chgData name="博之 吉岡" userId="2562a9251df3b547" providerId="LiveId" clId="{57C94E30-D946-42F2-B65B-98355E4C9665}" dt="2023-03-29T13:25:35.160" v="772" actId="14100"/>
        <pc:sldMkLst>
          <pc:docMk/>
          <pc:sldMk cId="4148610709" sldId="258"/>
        </pc:sldMkLst>
        <pc:spChg chg="mod topLvl">
          <ac:chgData name="博之 吉岡" userId="2562a9251df3b547" providerId="LiveId" clId="{57C94E30-D946-42F2-B65B-98355E4C9665}" dt="2023-03-29T10:23:12.239" v="30" actId="164"/>
          <ac:spMkLst>
            <pc:docMk/>
            <pc:sldMk cId="4148610709" sldId="258"/>
            <ac:spMk id="2" creationId="{3E82EC21-69F1-2A04-5E47-6A986284A4E4}"/>
          </ac:spMkLst>
        </pc:spChg>
        <pc:spChg chg="mod topLvl">
          <ac:chgData name="博之 吉岡" userId="2562a9251df3b547" providerId="LiveId" clId="{57C94E30-D946-42F2-B65B-98355E4C9665}" dt="2023-03-29T10:23:12.239" v="30" actId="164"/>
          <ac:spMkLst>
            <pc:docMk/>
            <pc:sldMk cId="4148610709" sldId="258"/>
            <ac:spMk id="3" creationId="{CF3EF59F-6ACC-7254-2B5C-605BE8D7F430}"/>
          </ac:spMkLst>
        </pc:spChg>
        <pc:spChg chg="add mod ord">
          <ac:chgData name="博之 吉岡" userId="2562a9251df3b547" providerId="LiveId" clId="{57C94E30-D946-42F2-B65B-98355E4C9665}" dt="2023-03-29T10:23:12.239" v="30" actId="164"/>
          <ac:spMkLst>
            <pc:docMk/>
            <pc:sldMk cId="4148610709" sldId="258"/>
            <ac:spMk id="29" creationId="{C281632D-30AF-7D86-7325-72ADD2319B65}"/>
          </ac:spMkLst>
        </pc:spChg>
        <pc:grpChg chg="add del mod">
          <ac:chgData name="博之 吉岡" userId="2562a9251df3b547" providerId="LiveId" clId="{57C94E30-D946-42F2-B65B-98355E4C9665}" dt="2023-03-29T10:22:17.089" v="23" actId="165"/>
          <ac:grpSpMkLst>
            <pc:docMk/>
            <pc:sldMk cId="4148610709" sldId="258"/>
            <ac:grpSpMk id="23" creationId="{E94D2C03-2972-493E-7A43-46B58A1B4D5D}"/>
          </ac:grpSpMkLst>
        </pc:grpChg>
        <pc:grpChg chg="add del mod">
          <ac:chgData name="博之 吉岡" userId="2562a9251df3b547" providerId="LiveId" clId="{57C94E30-D946-42F2-B65B-98355E4C9665}" dt="2023-03-29T10:23:00.412" v="29" actId="165"/>
          <ac:grpSpMkLst>
            <pc:docMk/>
            <pc:sldMk cId="4148610709" sldId="258"/>
            <ac:grpSpMk id="30" creationId="{B820BE09-8F95-D96A-813D-61F840D140E2}"/>
          </ac:grpSpMkLst>
        </pc:grpChg>
        <pc:grpChg chg="add mod">
          <ac:chgData name="博之 吉岡" userId="2562a9251df3b547" providerId="LiveId" clId="{57C94E30-D946-42F2-B65B-98355E4C9665}" dt="2023-03-29T13:25:35.160" v="772" actId="14100"/>
          <ac:grpSpMkLst>
            <pc:docMk/>
            <pc:sldMk cId="4148610709" sldId="258"/>
            <ac:grpSpMk id="31" creationId="{4F31F409-7729-11B5-0590-30CFFD28484E}"/>
          </ac:grpSpMkLst>
        </pc:grpChg>
        <pc:picChg chg="mod topLvl">
          <ac:chgData name="博之 吉岡" userId="2562a9251df3b547" providerId="LiveId" clId="{57C94E30-D946-42F2-B65B-98355E4C9665}" dt="2023-03-29T10:23:12.239" v="30" actId="164"/>
          <ac:picMkLst>
            <pc:docMk/>
            <pc:sldMk cId="4148610709" sldId="258"/>
            <ac:picMk id="4" creationId="{148DBB58-B31F-0049-27CD-6C2F26F7B228}"/>
          </ac:picMkLst>
        </pc:picChg>
        <pc:picChg chg="add del mod">
          <ac:chgData name="博之 吉岡" userId="2562a9251df3b547" providerId="LiveId" clId="{57C94E30-D946-42F2-B65B-98355E4C9665}" dt="2023-03-29T10:19:32.689" v="14"/>
          <ac:picMkLst>
            <pc:docMk/>
            <pc:sldMk cId="4148610709" sldId="258"/>
            <ac:picMk id="24" creationId="{9FD55FEA-7378-4E95-6EA5-E36D6F007054}"/>
          </ac:picMkLst>
        </pc:picChg>
        <pc:picChg chg="add del mod">
          <ac:chgData name="博之 吉岡" userId="2562a9251df3b547" providerId="LiveId" clId="{57C94E30-D946-42F2-B65B-98355E4C9665}" dt="2023-03-29T10:19:32.689" v="14"/>
          <ac:picMkLst>
            <pc:docMk/>
            <pc:sldMk cId="4148610709" sldId="258"/>
            <ac:picMk id="25" creationId="{18C0E2A0-9A6E-613C-A2B1-80420645C2CA}"/>
          </ac:picMkLst>
        </pc:picChg>
        <pc:picChg chg="add del mod">
          <ac:chgData name="博之 吉岡" userId="2562a9251df3b547" providerId="LiveId" clId="{57C94E30-D946-42F2-B65B-98355E4C9665}" dt="2023-03-29T10:19:32.689" v="14"/>
          <ac:picMkLst>
            <pc:docMk/>
            <pc:sldMk cId="4148610709" sldId="258"/>
            <ac:picMk id="26" creationId="{E6616D3C-715D-EF1F-891E-C14B73B23F3F}"/>
          </ac:picMkLst>
        </pc:picChg>
        <pc:picChg chg="add del mod">
          <ac:chgData name="博之 吉岡" userId="2562a9251df3b547" providerId="LiveId" clId="{57C94E30-D946-42F2-B65B-98355E4C9665}" dt="2023-03-29T10:19:32.689" v="14"/>
          <ac:picMkLst>
            <pc:docMk/>
            <pc:sldMk cId="4148610709" sldId="258"/>
            <ac:picMk id="27" creationId="{5C84F260-2633-7769-7A58-54CABAA0CC65}"/>
          </ac:picMkLst>
        </pc:picChg>
        <pc:picChg chg="add del mod">
          <ac:chgData name="博之 吉岡" userId="2562a9251df3b547" providerId="LiveId" clId="{57C94E30-D946-42F2-B65B-98355E4C9665}" dt="2023-03-29T10:19:32.689" v="14"/>
          <ac:picMkLst>
            <pc:docMk/>
            <pc:sldMk cId="4148610709" sldId="258"/>
            <ac:picMk id="28" creationId="{538A9FEC-89F8-7690-B142-75BDB7BA3E3C}"/>
          </ac:picMkLst>
        </pc:picChg>
        <pc:cxnChg chg="mod topLvl">
          <ac:chgData name="博之 吉岡" userId="2562a9251df3b547" providerId="LiveId" clId="{57C94E30-D946-42F2-B65B-98355E4C9665}" dt="2023-03-29T10:23:12.239" v="30" actId="164"/>
          <ac:cxnSpMkLst>
            <pc:docMk/>
            <pc:sldMk cId="4148610709" sldId="258"/>
            <ac:cxnSpMk id="5" creationId="{0E85A77F-48EB-9383-F95D-CDE18DA3A62B}"/>
          </ac:cxnSpMkLst>
        </pc:cxnChg>
        <pc:cxnChg chg="mod topLvl">
          <ac:chgData name="博之 吉岡" userId="2562a9251df3b547" providerId="LiveId" clId="{57C94E30-D946-42F2-B65B-98355E4C9665}" dt="2023-03-29T10:23:12.239" v="30" actId="164"/>
          <ac:cxnSpMkLst>
            <pc:docMk/>
            <pc:sldMk cId="4148610709" sldId="258"/>
            <ac:cxnSpMk id="6" creationId="{DCD951E9-1EAB-F82B-CF95-ABB699A0AFD6}"/>
          </ac:cxnSpMkLst>
        </pc:cxnChg>
        <pc:cxnChg chg="mod topLvl">
          <ac:chgData name="博之 吉岡" userId="2562a9251df3b547" providerId="LiveId" clId="{57C94E30-D946-42F2-B65B-98355E4C9665}" dt="2023-03-29T10:23:12.239" v="30" actId="164"/>
          <ac:cxnSpMkLst>
            <pc:docMk/>
            <pc:sldMk cId="4148610709" sldId="258"/>
            <ac:cxnSpMk id="7" creationId="{5732D685-B46E-837E-6F36-6C183A979E85}"/>
          </ac:cxnSpMkLst>
        </pc:cxnChg>
        <pc:cxnChg chg="mod topLvl">
          <ac:chgData name="博之 吉岡" userId="2562a9251df3b547" providerId="LiveId" clId="{57C94E30-D946-42F2-B65B-98355E4C9665}" dt="2023-03-29T10:23:12.239" v="30" actId="164"/>
          <ac:cxnSpMkLst>
            <pc:docMk/>
            <pc:sldMk cId="4148610709" sldId="258"/>
            <ac:cxnSpMk id="8" creationId="{DE3D0788-13CF-ABC2-0E0A-13DB02C2F3D6}"/>
          </ac:cxnSpMkLst>
        </pc:cxnChg>
        <pc:cxnChg chg="mod topLvl">
          <ac:chgData name="博之 吉岡" userId="2562a9251df3b547" providerId="LiveId" clId="{57C94E30-D946-42F2-B65B-98355E4C9665}" dt="2023-03-29T10:23:12.239" v="30" actId="164"/>
          <ac:cxnSpMkLst>
            <pc:docMk/>
            <pc:sldMk cId="4148610709" sldId="258"/>
            <ac:cxnSpMk id="9" creationId="{C95D9520-63FC-73A2-7EF5-7C5AA2E1F946}"/>
          </ac:cxnSpMkLst>
        </pc:cxnChg>
        <pc:cxnChg chg="mod topLvl">
          <ac:chgData name="博之 吉岡" userId="2562a9251df3b547" providerId="LiveId" clId="{57C94E30-D946-42F2-B65B-98355E4C9665}" dt="2023-03-29T10:23:12.239" v="30" actId="164"/>
          <ac:cxnSpMkLst>
            <pc:docMk/>
            <pc:sldMk cId="4148610709" sldId="258"/>
            <ac:cxnSpMk id="10" creationId="{5A137D71-31AF-A0BB-ABC7-2634190F7CE5}"/>
          </ac:cxnSpMkLst>
        </pc:cxnChg>
        <pc:cxnChg chg="mod topLvl">
          <ac:chgData name="博之 吉岡" userId="2562a9251df3b547" providerId="LiveId" clId="{57C94E30-D946-42F2-B65B-98355E4C9665}" dt="2023-03-29T10:23:12.239" v="30" actId="164"/>
          <ac:cxnSpMkLst>
            <pc:docMk/>
            <pc:sldMk cId="4148610709" sldId="258"/>
            <ac:cxnSpMk id="11" creationId="{E44DB7EB-9BBB-2045-8D87-A3679DECD03D}"/>
          </ac:cxnSpMkLst>
        </pc:cxnChg>
        <pc:cxnChg chg="mod topLvl">
          <ac:chgData name="博之 吉岡" userId="2562a9251df3b547" providerId="LiveId" clId="{57C94E30-D946-42F2-B65B-98355E4C9665}" dt="2023-03-29T10:23:12.239" v="30" actId="164"/>
          <ac:cxnSpMkLst>
            <pc:docMk/>
            <pc:sldMk cId="4148610709" sldId="258"/>
            <ac:cxnSpMk id="12" creationId="{81B27F18-562B-8ED6-4C10-A0B7C1E39EF8}"/>
          </ac:cxnSpMkLst>
        </pc:cxnChg>
        <pc:cxnChg chg="mod topLvl">
          <ac:chgData name="博之 吉岡" userId="2562a9251df3b547" providerId="LiveId" clId="{57C94E30-D946-42F2-B65B-98355E4C9665}" dt="2023-03-29T10:23:12.239" v="30" actId="164"/>
          <ac:cxnSpMkLst>
            <pc:docMk/>
            <pc:sldMk cId="4148610709" sldId="258"/>
            <ac:cxnSpMk id="13" creationId="{B4387641-9F60-958F-EB51-74D3EBE2FC11}"/>
          </ac:cxnSpMkLst>
        </pc:cxnChg>
        <pc:cxnChg chg="mod topLvl">
          <ac:chgData name="博之 吉岡" userId="2562a9251df3b547" providerId="LiveId" clId="{57C94E30-D946-42F2-B65B-98355E4C9665}" dt="2023-03-29T10:23:12.239" v="30" actId="164"/>
          <ac:cxnSpMkLst>
            <pc:docMk/>
            <pc:sldMk cId="4148610709" sldId="258"/>
            <ac:cxnSpMk id="14" creationId="{85F821F7-ED00-BE62-F19B-36C715199720}"/>
          </ac:cxnSpMkLst>
        </pc:cxnChg>
        <pc:cxnChg chg="mod topLvl">
          <ac:chgData name="博之 吉岡" userId="2562a9251df3b547" providerId="LiveId" clId="{57C94E30-D946-42F2-B65B-98355E4C9665}" dt="2023-03-29T10:23:12.239" v="30" actId="164"/>
          <ac:cxnSpMkLst>
            <pc:docMk/>
            <pc:sldMk cId="4148610709" sldId="258"/>
            <ac:cxnSpMk id="15" creationId="{5F768CB2-FEF8-BC10-7009-35BE0A7B61B5}"/>
          </ac:cxnSpMkLst>
        </pc:cxnChg>
        <pc:cxnChg chg="mod topLvl">
          <ac:chgData name="博之 吉岡" userId="2562a9251df3b547" providerId="LiveId" clId="{57C94E30-D946-42F2-B65B-98355E4C9665}" dt="2023-03-29T10:23:12.239" v="30" actId="164"/>
          <ac:cxnSpMkLst>
            <pc:docMk/>
            <pc:sldMk cId="4148610709" sldId="258"/>
            <ac:cxnSpMk id="21" creationId="{1D27E245-C041-D6F9-194D-7AD9AE3EDE94}"/>
          </ac:cxnSpMkLst>
        </pc:cxnChg>
        <pc:cxnChg chg="mod topLvl">
          <ac:chgData name="博之 吉岡" userId="2562a9251df3b547" providerId="LiveId" clId="{57C94E30-D946-42F2-B65B-98355E4C9665}" dt="2023-03-29T10:23:12.239" v="30" actId="164"/>
          <ac:cxnSpMkLst>
            <pc:docMk/>
            <pc:sldMk cId="4148610709" sldId="258"/>
            <ac:cxnSpMk id="22" creationId="{792DBA6D-7E7D-4EC0-3CE8-A408FAEADCED}"/>
          </ac:cxnSpMkLst>
        </pc:cxnChg>
      </pc:sldChg>
      <pc:sldChg chg="addSp delSp modSp new mod">
        <pc:chgData name="博之 吉岡" userId="2562a9251df3b547" providerId="LiveId" clId="{57C94E30-D946-42F2-B65B-98355E4C9665}" dt="2023-03-29T13:31:45.509" v="818" actId="1440"/>
        <pc:sldMkLst>
          <pc:docMk/>
          <pc:sldMk cId="1929760866" sldId="259"/>
        </pc:sldMkLst>
        <pc:picChg chg="add del mod">
          <ac:chgData name="博之 吉岡" userId="2562a9251df3b547" providerId="LiveId" clId="{57C94E30-D946-42F2-B65B-98355E4C9665}" dt="2023-03-29T13:29:06.001" v="785" actId="478"/>
          <ac:picMkLst>
            <pc:docMk/>
            <pc:sldMk cId="1929760866" sldId="259"/>
            <ac:picMk id="2" creationId="{8DE1C69D-38F3-B9AE-1759-F705E165F87E}"/>
          </ac:picMkLst>
        </pc:picChg>
        <pc:picChg chg="add mod">
          <ac:chgData name="博之 吉岡" userId="2562a9251df3b547" providerId="LiveId" clId="{57C94E30-D946-42F2-B65B-98355E4C9665}" dt="2023-03-29T13:31:45.509" v="818" actId="1440"/>
          <ac:picMkLst>
            <pc:docMk/>
            <pc:sldMk cId="1929760866" sldId="259"/>
            <ac:picMk id="4" creationId="{FBDE3D73-9C7A-5C29-F084-F198D52A7F5E}"/>
          </ac:picMkLst>
        </pc:picChg>
      </pc:sldChg>
      <pc:sldChg chg="addSp modSp new mod">
        <pc:chgData name="博之 吉岡" userId="2562a9251df3b547" providerId="LiveId" clId="{57C94E30-D946-42F2-B65B-98355E4C9665}" dt="2023-03-29T13:33:06.870" v="824" actId="1076"/>
        <pc:sldMkLst>
          <pc:docMk/>
          <pc:sldMk cId="1078235180" sldId="260"/>
        </pc:sldMkLst>
        <pc:picChg chg="add mod">
          <ac:chgData name="博之 吉岡" userId="2562a9251df3b547" providerId="LiveId" clId="{57C94E30-D946-42F2-B65B-98355E4C9665}" dt="2023-03-29T13:33:06.870" v="824" actId="1076"/>
          <ac:picMkLst>
            <pc:docMk/>
            <pc:sldMk cId="1078235180" sldId="260"/>
            <ac:picMk id="3" creationId="{3170110A-1DF3-2126-3720-9669F0D2F52A}"/>
          </ac:picMkLst>
        </pc:picChg>
      </pc:sldChg>
      <pc:sldChg chg="modSp add mod">
        <pc:chgData name="博之 吉岡" userId="2562a9251df3b547" providerId="LiveId" clId="{57C94E30-D946-42F2-B65B-98355E4C9665}" dt="2023-03-29T13:56:25.266" v="880" actId="1076"/>
        <pc:sldMkLst>
          <pc:docMk/>
          <pc:sldMk cId="2549952758" sldId="261"/>
        </pc:sldMkLst>
        <pc:picChg chg="mod">
          <ac:chgData name="博之 吉岡" userId="2562a9251df3b547" providerId="LiveId" clId="{57C94E30-D946-42F2-B65B-98355E4C9665}" dt="2023-03-29T13:56:07.230" v="878" actId="1076"/>
          <ac:picMkLst>
            <pc:docMk/>
            <pc:sldMk cId="2549952758" sldId="261"/>
            <ac:picMk id="11" creationId="{BF15DCB3-C852-F689-9943-614E977EE4C9}"/>
          </ac:picMkLst>
        </pc:picChg>
        <pc:picChg chg="mod ord">
          <ac:chgData name="博之 吉岡" userId="2562a9251df3b547" providerId="LiveId" clId="{57C94E30-D946-42F2-B65B-98355E4C9665}" dt="2023-03-29T13:51:44.934" v="872" actId="166"/>
          <ac:picMkLst>
            <pc:docMk/>
            <pc:sldMk cId="2549952758" sldId="261"/>
            <ac:picMk id="17" creationId="{64713E91-7CC5-2D40-7513-9FB5DC3B2438}"/>
          </ac:picMkLst>
        </pc:picChg>
        <pc:picChg chg="ord">
          <ac:chgData name="博之 吉岡" userId="2562a9251df3b547" providerId="LiveId" clId="{57C94E30-D946-42F2-B65B-98355E4C9665}" dt="2023-03-29T13:51:40.428" v="870" actId="166"/>
          <ac:picMkLst>
            <pc:docMk/>
            <pc:sldMk cId="2549952758" sldId="261"/>
            <ac:picMk id="91" creationId="{0831EF6E-C922-211C-E62D-0E703868DE9A}"/>
          </ac:picMkLst>
        </pc:picChg>
        <pc:picChg chg="mod">
          <ac:chgData name="博之 吉岡" userId="2562a9251df3b547" providerId="LiveId" clId="{57C94E30-D946-42F2-B65B-98355E4C9665}" dt="2023-03-29T13:51:57.792" v="875" actId="1076"/>
          <ac:picMkLst>
            <pc:docMk/>
            <pc:sldMk cId="2549952758" sldId="261"/>
            <ac:picMk id="93" creationId="{F6BBE03C-C97F-55A9-279C-C0591343FC65}"/>
          </ac:picMkLst>
        </pc:picChg>
        <pc:picChg chg="mod ord">
          <ac:chgData name="博之 吉岡" userId="2562a9251df3b547" providerId="LiveId" clId="{57C94E30-D946-42F2-B65B-98355E4C9665}" dt="2023-03-29T13:56:25.266" v="880" actId="1076"/>
          <ac:picMkLst>
            <pc:docMk/>
            <pc:sldMk cId="2549952758" sldId="261"/>
            <ac:picMk id="94" creationId="{0C8EB2F6-BC4E-E12E-95AA-A3B3F6126687}"/>
          </ac:picMkLst>
        </pc:picChg>
      </pc:sldChg>
      <pc:sldChg chg="delSp modSp add mod">
        <pc:chgData name="博之 吉岡" userId="2562a9251df3b547" providerId="LiveId" clId="{57C94E30-D946-42F2-B65B-98355E4C9665}" dt="2023-03-29T14:15:55.439" v="890" actId="1076"/>
        <pc:sldMkLst>
          <pc:docMk/>
          <pc:sldMk cId="583261485" sldId="262"/>
        </pc:sldMkLst>
        <pc:picChg chg="del mod">
          <ac:chgData name="博之 吉岡" userId="2562a9251df3b547" providerId="LiveId" clId="{57C94E30-D946-42F2-B65B-98355E4C9665}" dt="2023-03-29T14:15:26.083" v="888" actId="478"/>
          <ac:picMkLst>
            <pc:docMk/>
            <pc:sldMk cId="583261485" sldId="262"/>
            <ac:picMk id="17" creationId="{64713E91-7CC5-2D40-7513-9FB5DC3B2438}"/>
          </ac:picMkLst>
        </pc:picChg>
        <pc:picChg chg="mod">
          <ac:chgData name="博之 吉岡" userId="2562a9251df3b547" providerId="LiveId" clId="{57C94E30-D946-42F2-B65B-98355E4C9665}" dt="2023-03-29T14:15:55.439" v="890" actId="1076"/>
          <ac:picMkLst>
            <pc:docMk/>
            <pc:sldMk cId="583261485" sldId="262"/>
            <ac:picMk id="94" creationId="{0C8EB2F6-BC4E-E12E-95AA-A3B3F61266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3B8286-5C70-2F9C-C6C3-B69FEBAF6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0036FE-2856-CF80-3F91-A3334947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90AC86-04EE-F5E3-1BCD-930F7A3A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97A1-743A-4A1E-9C46-E4D7A8447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CAF29B-89F8-6B5E-8823-A806EAC1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B9932F-7B4B-00F4-52EE-9477B7F6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274F-AC33-4C3B-AC69-27D45371E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44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67C7D6-8988-0A61-5C1D-CB66A64E9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407C6D6-FA4A-A1ED-C5B9-DCE88E000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9802CA-3AA6-4FD5-A5F0-044A5F30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97A1-743A-4A1E-9C46-E4D7A8447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BC8F74-3CC4-5CAF-D39A-D826D66C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9D40E6-9F08-2AC4-7612-595A635C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274F-AC33-4C3B-AC69-27D45371E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81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E6CE00B-1CCA-A642-CB01-8A43B8D307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56843B-B889-4F8C-B865-75DF287E5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3DB35A-5E87-A1C5-3833-ED27E6BE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97A1-743A-4A1E-9C46-E4D7A8447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1B9995-976F-B48F-1CEF-3364BDD6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923643-5919-9544-0159-1D913BAF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274F-AC33-4C3B-AC69-27D45371E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98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5CBCED-5B27-2A26-7908-CBF9D4A0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7C8C48-4A22-7C3A-C273-F08B29AF8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7A09DD-0AA5-84C1-40E2-84E57D9C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97A1-743A-4A1E-9C46-E4D7A8447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D67C66-B7DA-0018-A8F5-055639DD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92EB46-1AAB-355A-91CD-69944ACD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274F-AC33-4C3B-AC69-27D45371E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16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777F88-DD80-DAFA-BE2B-A328985D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F6ADE3-87FD-420A-3C98-36BAFC7F5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0E2569-E44D-9E62-A69C-8D8D9C1E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97A1-743A-4A1E-9C46-E4D7A8447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0E2D0-341C-C3B3-116B-4E2E1401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F49093-83E4-8B6B-C1C0-AC15C198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274F-AC33-4C3B-AC69-27D45371E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6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895FB-1E90-3740-2BA4-7C548549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E11BB2-92A0-B8DD-BF69-88AC56107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C4F21A-7C95-D51F-A281-D84D89898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EB8467-A3A5-C9D4-D382-80F7C3B4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97A1-743A-4A1E-9C46-E4D7A8447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97393F-CCE4-7598-02C0-D8842863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B22D78-EA47-4C8A-D32F-3E64B04A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274F-AC33-4C3B-AC69-27D45371E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8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5B44EA-ED2E-A205-5F05-13E15DD6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EBF854-8DE4-1048-09A5-D28E8ED5D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596982-A098-7AA5-00D9-569068A6B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8A6A56-689E-592C-6241-81C0DC57C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BC7BE9-7521-9352-E126-478A45B5D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E77906C-C8EE-E45C-F314-07E44809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97A1-743A-4A1E-9C46-E4D7A8447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4541B08-969A-3607-B223-CCFC9799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CC0A30B-3879-48DA-09EB-C20CB136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274F-AC33-4C3B-AC69-27D45371E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22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AC1260-15CC-6741-8EB8-B9CB99E4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28F851A-3A38-A54F-E6C6-BC745135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97A1-743A-4A1E-9C46-E4D7A8447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16E79B6-221A-7382-6688-2F35DD1F4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2EF913-2A00-578F-9123-C1CDC5CC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274F-AC33-4C3B-AC69-27D45371E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08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4DA516-4D39-C8F3-E548-95752EEE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97A1-743A-4A1E-9C46-E4D7A8447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DA8DFD4-5BB6-E086-D63C-B5ECB61C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D3AC14-D60E-0D7D-F3BF-28C1027A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274F-AC33-4C3B-AC69-27D45371E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31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6213FB-0549-DAC8-E04D-59A9C7BA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74ACB8-2164-EDE0-D495-BCFE7EBBD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7B49F6-FCF1-D9DF-8BB6-AAD73CB4D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504498-AE3E-9CCB-2F46-4ACFE41C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97A1-743A-4A1E-9C46-E4D7A8447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0CF536-B3C6-9EF1-1EE8-2673BF46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303B23-26FD-372E-6F84-9372CF5D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274F-AC33-4C3B-AC69-27D45371E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66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8B2A80-972B-1F23-A6D4-8689CC56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DDA2720-A68C-9920-2FCA-CB8427C9E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930398-2934-CF9E-C4B3-4C7B459D8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AB58C9-BE2A-BEDB-B00E-183F1424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97A1-743A-4A1E-9C46-E4D7A8447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788701-105A-D1A8-B1D1-77E39862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32E32C-749B-C9D4-055B-CFCD374A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274F-AC33-4C3B-AC69-27D45371E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85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B7160CC-5A5E-CE7C-9530-094794E5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24ED8-F28A-BF19-3A56-DE9586C47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44437C-0AB2-F570-7E6F-ADAD3F685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97A1-743A-4A1E-9C46-E4D7A8447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265DDA-8EA9-5540-3335-86CDCCF1D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EA3335-4D41-14F8-6A20-61E5792F6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3274F-AC33-4C3B-AC69-27D45371E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63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図 90" descr="人形, らくがき が含まれている画像&#10;&#10;自動的に生成された説明">
            <a:extLst>
              <a:ext uri="{FF2B5EF4-FFF2-40B4-BE49-F238E27FC236}">
                <a16:creationId xmlns:a16="http://schemas.microsoft.com/office/drawing/2014/main" id="{0831EF6E-C922-211C-E62D-0E703868D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" y="81119"/>
            <a:ext cx="3697425" cy="2464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5" name="Rectangle 25">
            <a:extLst>
              <a:ext uri="{FF2B5EF4-FFF2-40B4-BE49-F238E27FC236}">
                <a16:creationId xmlns:a16="http://schemas.microsoft.com/office/drawing/2014/main" id="{4CD203B6-9D34-4C55-9CF4-916D79714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図 10" descr="ノート PC を使って微笑む子供">
            <a:extLst>
              <a:ext uri="{FF2B5EF4-FFF2-40B4-BE49-F238E27FC236}">
                <a16:creationId xmlns:a16="http://schemas.microsoft.com/office/drawing/2014/main" id="{BF15DCB3-C852-F689-9943-614E977EE4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8795"/>
          <a:stretch/>
        </p:blipFill>
        <p:spPr>
          <a:xfrm>
            <a:off x="3741949" y="274365"/>
            <a:ext cx="4689052" cy="2228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3" name="図 92" descr="ヘッドホンをして子猫を抱きしめる人">
            <a:extLst>
              <a:ext uri="{FF2B5EF4-FFF2-40B4-BE49-F238E27FC236}">
                <a16:creationId xmlns:a16="http://schemas.microsoft.com/office/drawing/2014/main" id="{F6BBE03C-C97F-55A9-279C-C0591343F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52" y="40979"/>
            <a:ext cx="4176000" cy="27854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図 16" descr="道路でイヤホンをしてほほ笑んでいる女性">
            <a:extLst>
              <a:ext uri="{FF2B5EF4-FFF2-40B4-BE49-F238E27FC236}">
                <a16:creationId xmlns:a16="http://schemas.microsoft.com/office/drawing/2014/main" id="{64713E91-7CC5-2D40-7513-9FB5DC3B24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" b="3"/>
          <a:stretch/>
        </p:blipFill>
        <p:spPr>
          <a:xfrm>
            <a:off x="-39154" y="2218875"/>
            <a:ext cx="4879026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4" name="図 93" descr="テキスト&#10;&#10;自動的に生成された説明">
            <a:extLst>
              <a:ext uri="{FF2B5EF4-FFF2-40B4-BE49-F238E27FC236}">
                <a16:creationId xmlns:a16="http://schemas.microsoft.com/office/drawing/2014/main" id="{0C8EB2F6-BC4E-E12E-95AA-A3B3F6126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357">
            <a:off x="4057846" y="2580117"/>
            <a:ext cx="8104045" cy="2271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27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5">
            <a:extLst>
              <a:ext uri="{FF2B5EF4-FFF2-40B4-BE49-F238E27FC236}">
                <a16:creationId xmlns:a16="http://schemas.microsoft.com/office/drawing/2014/main" id="{4CD203B6-9D34-4C55-9CF4-916D79714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図 10" descr="ノート PC を使って微笑む子供">
            <a:extLst>
              <a:ext uri="{FF2B5EF4-FFF2-40B4-BE49-F238E27FC236}">
                <a16:creationId xmlns:a16="http://schemas.microsoft.com/office/drawing/2014/main" id="{BF15DCB3-C852-F689-9943-614E977EE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8795"/>
          <a:stretch/>
        </p:blipFill>
        <p:spPr>
          <a:xfrm>
            <a:off x="7818942" y="81119"/>
            <a:ext cx="4249848" cy="2019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3" name="図 92" descr="ヘッドホンをして子猫を抱きしめる人">
            <a:extLst>
              <a:ext uri="{FF2B5EF4-FFF2-40B4-BE49-F238E27FC236}">
                <a16:creationId xmlns:a16="http://schemas.microsoft.com/office/drawing/2014/main" id="{F6BBE03C-C97F-55A9-279C-C0591343F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00" y="133994"/>
            <a:ext cx="4176000" cy="27854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1" name="図 90" descr="人形, らくがき が含まれている画像&#10;&#10;自動的に生成された説明">
            <a:extLst>
              <a:ext uri="{FF2B5EF4-FFF2-40B4-BE49-F238E27FC236}">
                <a16:creationId xmlns:a16="http://schemas.microsoft.com/office/drawing/2014/main" id="{0831EF6E-C922-211C-E62D-0E703868D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" y="81119"/>
            <a:ext cx="3697425" cy="2464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図 16" descr="道路でイヤホンをしてほほ笑んでいる女性">
            <a:extLst>
              <a:ext uri="{FF2B5EF4-FFF2-40B4-BE49-F238E27FC236}">
                <a16:creationId xmlns:a16="http://schemas.microsoft.com/office/drawing/2014/main" id="{64713E91-7CC5-2D40-7513-9FB5DC3B24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" b="3"/>
          <a:stretch/>
        </p:blipFill>
        <p:spPr>
          <a:xfrm>
            <a:off x="-39154" y="2228400"/>
            <a:ext cx="4879026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4" name="図 93" descr="テキスト&#10;&#10;自動的に生成された説明">
            <a:extLst>
              <a:ext uri="{FF2B5EF4-FFF2-40B4-BE49-F238E27FC236}">
                <a16:creationId xmlns:a16="http://schemas.microsoft.com/office/drawing/2014/main" id="{0C8EB2F6-BC4E-E12E-95AA-A3B3F6126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357">
            <a:off x="3300108" y="2440789"/>
            <a:ext cx="8104045" cy="2271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95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5">
            <a:extLst>
              <a:ext uri="{FF2B5EF4-FFF2-40B4-BE49-F238E27FC236}">
                <a16:creationId xmlns:a16="http://schemas.microsoft.com/office/drawing/2014/main" id="{4CD203B6-9D34-4C55-9CF4-916D79714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図 10" descr="ノート PC を使って微笑む子供">
            <a:extLst>
              <a:ext uri="{FF2B5EF4-FFF2-40B4-BE49-F238E27FC236}">
                <a16:creationId xmlns:a16="http://schemas.microsoft.com/office/drawing/2014/main" id="{BF15DCB3-C852-F689-9943-614E977EE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8795"/>
          <a:stretch/>
        </p:blipFill>
        <p:spPr>
          <a:xfrm>
            <a:off x="7818942" y="81119"/>
            <a:ext cx="4249848" cy="2019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3" name="図 92" descr="ヘッドホンをして子猫を抱きしめる人">
            <a:extLst>
              <a:ext uri="{FF2B5EF4-FFF2-40B4-BE49-F238E27FC236}">
                <a16:creationId xmlns:a16="http://schemas.microsoft.com/office/drawing/2014/main" id="{F6BBE03C-C97F-55A9-279C-C0591343F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00" y="133994"/>
            <a:ext cx="4176000" cy="27854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1" name="図 90" descr="人形, らくがき が含まれている画像&#10;&#10;自動的に生成された説明">
            <a:extLst>
              <a:ext uri="{FF2B5EF4-FFF2-40B4-BE49-F238E27FC236}">
                <a16:creationId xmlns:a16="http://schemas.microsoft.com/office/drawing/2014/main" id="{0831EF6E-C922-211C-E62D-0E703868D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" y="81119"/>
            <a:ext cx="3697425" cy="2464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4" name="図 93" descr="テキスト&#10;&#10;自動的に生成された説明">
            <a:extLst>
              <a:ext uri="{FF2B5EF4-FFF2-40B4-BE49-F238E27FC236}">
                <a16:creationId xmlns:a16="http://schemas.microsoft.com/office/drawing/2014/main" id="{0C8EB2F6-BC4E-E12E-95AA-A3B3F61266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357">
            <a:off x="4391872" y="1856550"/>
            <a:ext cx="7584255" cy="2125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26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B0BA8B-85EE-9B45-A496-D5B17B80AB84}"/>
              </a:ext>
            </a:extLst>
          </p:cNvPr>
          <p:cNvSpPr/>
          <p:nvPr/>
        </p:nvSpPr>
        <p:spPr>
          <a:xfrm>
            <a:off x="2506809" y="139141"/>
            <a:ext cx="8249358" cy="155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b="1" dirty="0">
                <a:solidFill>
                  <a:schemeClr val="tx1"/>
                </a:solidFill>
                <a:latin typeface="Arial Black" panose="020B0A04020102020204" pitchFamily="34" charset="0"/>
              </a:rPr>
              <a:t>Elder Voice</a:t>
            </a:r>
            <a:endParaRPr kumimoji="1" lang="en-US" altLang="ja-JP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85C77A9-9258-7CC5-E2D3-B1463990DE2B}"/>
              </a:ext>
            </a:extLst>
          </p:cNvPr>
          <p:cNvSpPr/>
          <p:nvPr/>
        </p:nvSpPr>
        <p:spPr>
          <a:xfrm>
            <a:off x="3605401" y="3682873"/>
            <a:ext cx="8249358" cy="1211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800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エルダーボイス</a:t>
            </a:r>
            <a:endParaRPr kumimoji="1" lang="en-US" altLang="ja-JP" sz="16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A45938CA-B4A7-33D8-58FA-71AD28E3C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9" y="3985010"/>
            <a:ext cx="2197183" cy="2197183"/>
          </a:xfrm>
          <a:prstGeom prst="rect">
            <a:avLst/>
          </a:prstGeom>
        </p:spPr>
      </p:pic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832D6E8-01E7-94F7-90EC-8787BCD658E0}"/>
              </a:ext>
            </a:extLst>
          </p:cNvPr>
          <p:cNvCxnSpPr>
            <a:cxnSpLocks/>
          </p:cNvCxnSpPr>
          <p:nvPr/>
        </p:nvCxnSpPr>
        <p:spPr>
          <a:xfrm>
            <a:off x="480291" y="3214560"/>
            <a:ext cx="1126800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42EF834-A015-5E92-519A-90D5CB5B9BFC}"/>
              </a:ext>
            </a:extLst>
          </p:cNvPr>
          <p:cNvCxnSpPr>
            <a:cxnSpLocks/>
          </p:cNvCxnSpPr>
          <p:nvPr/>
        </p:nvCxnSpPr>
        <p:spPr>
          <a:xfrm>
            <a:off x="1149927" y="2237493"/>
            <a:ext cx="0" cy="18000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0B89DB4-FD7E-64C9-27BB-4A4BE0A90262}"/>
              </a:ext>
            </a:extLst>
          </p:cNvPr>
          <p:cNvCxnSpPr>
            <a:cxnSpLocks/>
          </p:cNvCxnSpPr>
          <p:nvPr/>
        </p:nvCxnSpPr>
        <p:spPr>
          <a:xfrm>
            <a:off x="1457062" y="2085093"/>
            <a:ext cx="0" cy="21600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D9BE34FB-BD53-62D1-4C27-066B4500915C}"/>
              </a:ext>
            </a:extLst>
          </p:cNvPr>
          <p:cNvCxnSpPr>
            <a:cxnSpLocks/>
          </p:cNvCxnSpPr>
          <p:nvPr/>
        </p:nvCxnSpPr>
        <p:spPr>
          <a:xfrm>
            <a:off x="928254" y="2493807"/>
            <a:ext cx="0" cy="14400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396D1CAB-A5D8-CD28-2888-43F96EF8D47E}"/>
              </a:ext>
            </a:extLst>
          </p:cNvPr>
          <p:cNvCxnSpPr>
            <a:cxnSpLocks/>
          </p:cNvCxnSpPr>
          <p:nvPr/>
        </p:nvCxnSpPr>
        <p:spPr>
          <a:xfrm>
            <a:off x="683492" y="2646862"/>
            <a:ext cx="0" cy="10800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0A3D632-D697-780F-8825-54A0BBFDCB59}"/>
              </a:ext>
            </a:extLst>
          </p:cNvPr>
          <p:cNvCxnSpPr>
            <a:cxnSpLocks/>
          </p:cNvCxnSpPr>
          <p:nvPr/>
        </p:nvCxnSpPr>
        <p:spPr>
          <a:xfrm>
            <a:off x="1675945" y="2425397"/>
            <a:ext cx="0" cy="18000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3F56212-A314-3089-62B2-C0DEF95C1B06}"/>
              </a:ext>
            </a:extLst>
          </p:cNvPr>
          <p:cNvCxnSpPr>
            <a:cxnSpLocks/>
          </p:cNvCxnSpPr>
          <p:nvPr/>
        </p:nvCxnSpPr>
        <p:spPr>
          <a:xfrm>
            <a:off x="1939636" y="2709000"/>
            <a:ext cx="0" cy="14400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F440713A-4E0D-F14C-5C2A-224D18AC3325}"/>
              </a:ext>
            </a:extLst>
          </p:cNvPr>
          <p:cNvCxnSpPr>
            <a:cxnSpLocks/>
          </p:cNvCxnSpPr>
          <p:nvPr/>
        </p:nvCxnSpPr>
        <p:spPr>
          <a:xfrm>
            <a:off x="2267529" y="2853807"/>
            <a:ext cx="0" cy="10800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0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4F31F409-7729-11B5-0590-30CFFD28484E}"/>
              </a:ext>
            </a:extLst>
          </p:cNvPr>
          <p:cNvGrpSpPr/>
          <p:nvPr/>
        </p:nvGrpSpPr>
        <p:grpSpPr>
          <a:xfrm>
            <a:off x="228600" y="1065440"/>
            <a:ext cx="11887200" cy="3048000"/>
            <a:chOff x="228600" y="160565"/>
            <a:chExt cx="11887200" cy="3048000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281632D-30AF-7D86-7325-72ADD2319B65}"/>
                </a:ext>
              </a:extLst>
            </p:cNvPr>
            <p:cNvSpPr/>
            <p:nvPr/>
          </p:nvSpPr>
          <p:spPr>
            <a:xfrm>
              <a:off x="228600" y="160565"/>
              <a:ext cx="11887200" cy="304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3E82EC21-69F1-2A04-5E47-6A986284A4E4}"/>
                </a:ext>
              </a:extLst>
            </p:cNvPr>
            <p:cNvSpPr/>
            <p:nvPr/>
          </p:nvSpPr>
          <p:spPr>
            <a:xfrm>
              <a:off x="2484000" y="630408"/>
              <a:ext cx="7018945" cy="968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9600" b="1" dirty="0">
                  <a:solidFill>
                    <a:srgbClr val="4472C4"/>
                  </a:solidFill>
                  <a:latin typeface="Arial Black" panose="020B0A04020102020204" pitchFamily="34" charset="0"/>
                </a:rPr>
                <a:t>Elder</a:t>
              </a:r>
              <a:r>
                <a:rPr kumimoji="1" lang="en-US" altLang="ja-JP" sz="960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kumimoji="1" lang="en-US" altLang="ja-JP" sz="8000" b="1" dirty="0">
                  <a:solidFill>
                    <a:srgbClr val="4472C4"/>
                  </a:solidFill>
                  <a:latin typeface="Arial Black" panose="020B0A04020102020204" pitchFamily="34" charset="0"/>
                </a:rPr>
                <a:t>Voice</a:t>
              </a:r>
              <a:endParaRPr kumimoji="1" lang="en-US" altLang="ja-JP" b="1" dirty="0">
                <a:solidFill>
                  <a:srgbClr val="4472C4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CF3EF59F-6ACC-7254-2B5C-605BE8D7F430}"/>
                </a:ext>
              </a:extLst>
            </p:cNvPr>
            <p:cNvSpPr/>
            <p:nvPr/>
          </p:nvSpPr>
          <p:spPr>
            <a:xfrm>
              <a:off x="3348000" y="1908000"/>
              <a:ext cx="7139884" cy="1110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8000" dirty="0">
                  <a:solidFill>
                    <a:srgbClr val="4472C4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エルダーボイス</a:t>
              </a:r>
              <a:endParaRPr kumimoji="1" lang="en-US" altLang="ja-JP" sz="1400" dirty="0">
                <a:solidFill>
                  <a:srgbClr val="4472C4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0E85A77F-48EB-9383-F95D-CDE18DA3A62B}"/>
                </a:ext>
              </a:extLst>
            </p:cNvPr>
            <p:cNvCxnSpPr>
              <a:cxnSpLocks/>
            </p:cNvCxnSpPr>
            <p:nvPr/>
          </p:nvCxnSpPr>
          <p:spPr>
            <a:xfrm>
              <a:off x="2268000" y="1800000"/>
              <a:ext cx="8172000" cy="0"/>
            </a:xfrm>
            <a:prstGeom prst="line">
              <a:avLst/>
            </a:prstGeom>
            <a:ln w="66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DCD951E9-1EAB-F82B-CF95-ABB699A0AFD6}"/>
                </a:ext>
              </a:extLst>
            </p:cNvPr>
            <p:cNvCxnSpPr>
              <a:cxnSpLocks/>
            </p:cNvCxnSpPr>
            <p:nvPr/>
          </p:nvCxnSpPr>
          <p:spPr>
            <a:xfrm>
              <a:off x="1188000" y="1080000"/>
              <a:ext cx="0" cy="1512000"/>
            </a:xfrm>
            <a:prstGeom prst="line">
              <a:avLst/>
            </a:prstGeom>
            <a:ln w="66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5732D685-B46E-837E-6F36-6C183A979E85}"/>
                </a:ext>
              </a:extLst>
            </p:cNvPr>
            <p:cNvCxnSpPr>
              <a:cxnSpLocks/>
            </p:cNvCxnSpPr>
            <p:nvPr/>
          </p:nvCxnSpPr>
          <p:spPr>
            <a:xfrm>
              <a:off x="1332000" y="1224000"/>
              <a:ext cx="0" cy="1152000"/>
            </a:xfrm>
            <a:prstGeom prst="line">
              <a:avLst/>
            </a:prstGeom>
            <a:ln w="66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3D0788-13CF-ABC2-0E0A-13DB02C2F3D6}"/>
                </a:ext>
              </a:extLst>
            </p:cNvPr>
            <p:cNvCxnSpPr>
              <a:cxnSpLocks/>
            </p:cNvCxnSpPr>
            <p:nvPr/>
          </p:nvCxnSpPr>
          <p:spPr>
            <a:xfrm>
              <a:off x="1044000" y="1260000"/>
              <a:ext cx="0" cy="1080000"/>
            </a:xfrm>
            <a:prstGeom prst="line">
              <a:avLst/>
            </a:prstGeom>
            <a:ln w="66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C95D9520-63FC-73A2-7EF5-7C5AA2E1F946}"/>
                </a:ext>
              </a:extLst>
            </p:cNvPr>
            <p:cNvCxnSpPr>
              <a:cxnSpLocks/>
            </p:cNvCxnSpPr>
            <p:nvPr/>
          </p:nvCxnSpPr>
          <p:spPr>
            <a:xfrm>
              <a:off x="900000" y="1368000"/>
              <a:ext cx="0" cy="936000"/>
            </a:xfrm>
            <a:prstGeom prst="line">
              <a:avLst/>
            </a:prstGeom>
            <a:ln w="66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5A137D71-31AF-A0BB-ABC7-2634190F7CE5}"/>
                </a:ext>
              </a:extLst>
            </p:cNvPr>
            <p:cNvCxnSpPr>
              <a:cxnSpLocks/>
            </p:cNvCxnSpPr>
            <p:nvPr/>
          </p:nvCxnSpPr>
          <p:spPr>
            <a:xfrm>
              <a:off x="1476000" y="1440000"/>
              <a:ext cx="0" cy="684000"/>
            </a:xfrm>
            <a:prstGeom prst="line">
              <a:avLst/>
            </a:prstGeom>
            <a:ln w="66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E44DB7EB-9BBB-2045-8D87-A3679DECD03D}"/>
                </a:ext>
              </a:extLst>
            </p:cNvPr>
            <p:cNvCxnSpPr>
              <a:cxnSpLocks/>
            </p:cNvCxnSpPr>
            <p:nvPr/>
          </p:nvCxnSpPr>
          <p:spPr>
            <a:xfrm>
              <a:off x="1620000" y="1332000"/>
              <a:ext cx="0" cy="936000"/>
            </a:xfrm>
            <a:prstGeom prst="line">
              <a:avLst/>
            </a:prstGeom>
            <a:ln w="66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81B27F18-562B-8ED6-4C10-A0B7C1E39EF8}"/>
                </a:ext>
              </a:extLst>
            </p:cNvPr>
            <p:cNvCxnSpPr>
              <a:cxnSpLocks/>
            </p:cNvCxnSpPr>
            <p:nvPr/>
          </p:nvCxnSpPr>
          <p:spPr>
            <a:xfrm>
              <a:off x="1764000" y="1188000"/>
              <a:ext cx="0" cy="1152000"/>
            </a:xfrm>
            <a:prstGeom prst="line">
              <a:avLst/>
            </a:prstGeom>
            <a:ln w="66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B4387641-9F60-958F-EB51-74D3EBE2FC11}"/>
                </a:ext>
              </a:extLst>
            </p:cNvPr>
            <p:cNvCxnSpPr>
              <a:cxnSpLocks/>
            </p:cNvCxnSpPr>
            <p:nvPr/>
          </p:nvCxnSpPr>
          <p:spPr>
            <a:xfrm>
              <a:off x="1908000" y="1332000"/>
              <a:ext cx="0" cy="936000"/>
            </a:xfrm>
            <a:prstGeom prst="line">
              <a:avLst/>
            </a:prstGeom>
            <a:ln w="66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85F821F7-ED00-BE62-F19B-36C715199720}"/>
                </a:ext>
              </a:extLst>
            </p:cNvPr>
            <p:cNvCxnSpPr>
              <a:cxnSpLocks/>
            </p:cNvCxnSpPr>
            <p:nvPr/>
          </p:nvCxnSpPr>
          <p:spPr>
            <a:xfrm>
              <a:off x="2052000" y="1512000"/>
              <a:ext cx="0" cy="576000"/>
            </a:xfrm>
            <a:prstGeom prst="line">
              <a:avLst/>
            </a:prstGeom>
            <a:ln w="66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5F768CB2-FEF8-BC10-7009-35BE0A7B6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60000" y="1692000"/>
              <a:ext cx="0" cy="216000"/>
            </a:xfrm>
            <a:prstGeom prst="line">
              <a:avLst/>
            </a:prstGeom>
            <a:ln w="66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図 3" descr="アイコン&#10;&#10;自動的に生成された説明">
              <a:extLst>
                <a:ext uri="{FF2B5EF4-FFF2-40B4-BE49-F238E27FC236}">
                  <a16:creationId xmlns:a16="http://schemas.microsoft.com/office/drawing/2014/main" id="{148DBB58-B31F-0049-27CD-6C2F26F7B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8014" y="972000"/>
              <a:ext cx="1520995" cy="1520995"/>
            </a:xfrm>
            <a:prstGeom prst="rect">
              <a:avLst/>
            </a:prstGeom>
          </p:spPr>
        </p:pic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1D27E245-C041-D6F9-194D-7AD9AE3EDE94}"/>
                </a:ext>
              </a:extLst>
            </p:cNvPr>
            <p:cNvCxnSpPr>
              <a:cxnSpLocks/>
            </p:cNvCxnSpPr>
            <p:nvPr/>
          </p:nvCxnSpPr>
          <p:spPr>
            <a:xfrm>
              <a:off x="468000" y="1800000"/>
              <a:ext cx="180000" cy="0"/>
            </a:xfrm>
            <a:prstGeom prst="line">
              <a:avLst/>
            </a:prstGeom>
            <a:ln w="66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792DBA6D-7E7D-4EC0-3CE8-A408FAEADCED}"/>
                </a:ext>
              </a:extLst>
            </p:cNvPr>
            <p:cNvCxnSpPr>
              <a:cxnSpLocks/>
            </p:cNvCxnSpPr>
            <p:nvPr/>
          </p:nvCxnSpPr>
          <p:spPr>
            <a:xfrm>
              <a:off x="756000" y="1512000"/>
              <a:ext cx="0" cy="540000"/>
            </a:xfrm>
            <a:prstGeom prst="line">
              <a:avLst/>
            </a:prstGeom>
            <a:ln w="66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861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FBDE3D73-9C7A-5C29-F084-F198D52A7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73" y="2470100"/>
            <a:ext cx="7842653" cy="191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76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3170110A-1DF3-2126-3720-9669F0D2F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90" y="1663641"/>
            <a:ext cx="8179220" cy="2292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23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</Words>
  <Application>Microsoft Office PowerPoint</Application>
  <PresentationFormat>ワイド画面</PresentationFormat>
  <Paragraphs>4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HG創英角ﾎﾟｯﾌﾟ体</vt:lpstr>
      <vt:lpstr>游ゴシック</vt:lpstr>
      <vt:lpstr>游ゴシック Light</vt:lpstr>
      <vt:lpstr>Arial</vt:lpstr>
      <vt:lpstr>Arial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博之 吉岡</dc:creator>
  <cp:lastModifiedBy>博之 吉岡</cp:lastModifiedBy>
  <cp:revision>1</cp:revision>
  <dcterms:created xsi:type="dcterms:W3CDTF">2023-03-29T09:06:37Z</dcterms:created>
  <dcterms:modified xsi:type="dcterms:W3CDTF">2023-03-29T14:16:00Z</dcterms:modified>
</cp:coreProperties>
</file>